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8"/>
    <p:restoredTop sz="96291"/>
  </p:normalViewPr>
  <p:slideViewPr>
    <p:cSldViewPr snapToGrid="0" snapToObjects="1">
      <p:cViewPr varScale="1">
        <p:scale>
          <a:sx n="109" d="100"/>
          <a:sy n="109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3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1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2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9D41-8A4C-874F-825A-7849C1104042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0F23-A00B-EA4F-B2E6-06BBDDF98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kai916/DMS_project_v_2.5/blob/master/READEME.m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kai916/DMS_project_v_2.5/archive/master.zip" TargetMode="External"/><Relationship Id="rId2" Type="http://schemas.openxmlformats.org/officeDocument/2006/relationships/hyperlink" Target="ttps://www.anaconda.com/distribu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kai916/DMS_project_v_2.5/blob/master/result_example/job1/enrich2_output/aa_tsv/AuF_40_Pool3_1000_1002_GAT.tsv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4390-33D1-1F43-B383-D05B0B457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E707A-B6A3-6F4A-BABE-C545583A4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1443" y="4451596"/>
            <a:ext cx="1941113" cy="761535"/>
          </a:xfrm>
        </p:spPr>
        <p:txBody>
          <a:bodyPr>
            <a:no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12/05/2019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7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Example2 (AuF_pool4)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5" y="1489561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target mutation sites on two amplicons: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351264" y="3429000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(aa-based plot):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78085-C4B1-1A44-8F0E-00A41D3E122E}"/>
              </a:ext>
            </a:extLst>
          </p:cNvPr>
          <p:cNvSpPr txBox="1"/>
          <p:nvPr/>
        </p:nvSpPr>
        <p:spPr>
          <a:xfrm>
            <a:off x="6388100" y="452592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6DD75-8721-5542-8376-B1BBDA77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043782"/>
            <a:ext cx="5814922" cy="120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795C7-7741-0C48-B713-E6C9A5DEB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3868726"/>
            <a:ext cx="5486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409879" y="1549071"/>
            <a:ext cx="660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color bar scale by setting -s flag or ‘Scale’ in GUI mode: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14C1B-326D-DD4B-82CE-3C6E52A9AA29}"/>
              </a:ext>
            </a:extLst>
          </p:cNvPr>
          <p:cNvSpPr txBox="1"/>
          <p:nvPr/>
        </p:nvSpPr>
        <p:spPr>
          <a:xfrm>
            <a:off x="409879" y="4996294"/>
            <a:ext cx="672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mutation mode by setting -m flag or ‘Mode’ in GUI mode: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EF77C-2FA7-FF43-A6F9-C295E8B4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" y="2419193"/>
            <a:ext cx="4229697" cy="197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48C57A-283B-EE45-A087-4BB77411D428}"/>
              </a:ext>
            </a:extLst>
          </p:cNvPr>
          <p:cNvSpPr txBox="1"/>
          <p:nvPr/>
        </p:nvSpPr>
        <p:spPr>
          <a:xfrm>
            <a:off x="1723292" y="4381740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to default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E8E0-0D53-594C-96A6-7CA0FE66E47D}"/>
              </a:ext>
            </a:extLst>
          </p:cNvPr>
          <p:cNvSpPr txBox="1"/>
          <p:nvPr/>
        </p:nvSpPr>
        <p:spPr>
          <a:xfrm>
            <a:off x="3821508" y="1910387"/>
            <a:ext cx="51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-c=../config_example_job1.txt -s=1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F9977-1A5F-AC48-BE2F-79D11B1A9A44}"/>
              </a:ext>
            </a:extLst>
          </p:cNvPr>
          <p:cNvSpPr txBox="1"/>
          <p:nvPr/>
        </p:nvSpPr>
        <p:spPr>
          <a:xfrm>
            <a:off x="6418170" y="4381740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to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1F907-675A-414E-BC38-7E0C5A1E4080}"/>
              </a:ext>
            </a:extLst>
          </p:cNvPr>
          <p:cNvSpPr txBox="1"/>
          <p:nvPr/>
        </p:nvSpPr>
        <p:spPr>
          <a:xfrm>
            <a:off x="3176953" y="5426182"/>
            <a:ext cx="596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-c=../config_example_job1.txt -m=double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4CB912-57F1-A04F-9ECB-ECBEBC14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70" y="2406657"/>
            <a:ext cx="4229698" cy="19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7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intermediate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4" y="1489561"/>
            <a:ext cx="848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your desired plots somewhere else before cleaning up all intermediate files using: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folder_clean.sh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delete all job-specific files under the master directory making a clean space for next job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9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714679" y="2450854"/>
            <a:ext cx="75852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session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info, go to:</a:t>
            </a:r>
          </a:p>
          <a:p>
            <a:r>
              <a:rPr lang="en-US" dirty="0">
                <a:hlinkClick r:id="rId2"/>
              </a:rPr>
              <a:t>https://github.com/hukai916/DMS_project_v_2.5/blob/master/READEME.md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bugs send to Kai: hukai916@gmail.com</a:t>
            </a:r>
          </a:p>
        </p:txBody>
      </p:sp>
    </p:spTree>
    <p:extLst>
      <p:ext uri="{BB962C8B-B14F-4D97-AF65-F5344CB8AC3E}">
        <p14:creationId xmlns:p14="http://schemas.microsoft.com/office/powerpoint/2010/main" val="330729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3346-D726-9244-9BD3-8277C448B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4792"/>
            <a:ext cx="7886700" cy="27884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Mutational Scanning (DMS) strategy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implementation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mode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mode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7518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4955-5E91-AE40-A8CD-FE30BA423D1A}"/>
              </a:ext>
            </a:extLst>
          </p:cNvPr>
          <p:cNvSpPr txBox="1"/>
          <p:nvPr/>
        </p:nvSpPr>
        <p:spPr>
          <a:xfrm>
            <a:off x="2494505" y="5734702"/>
            <a:ext cx="637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leveraged to examine the fitness landscape of mutants.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6E600-D717-C84F-A690-1448A06D745B}"/>
              </a:ext>
            </a:extLst>
          </p:cNvPr>
          <p:cNvGrpSpPr/>
          <p:nvPr/>
        </p:nvGrpSpPr>
        <p:grpSpPr>
          <a:xfrm>
            <a:off x="1120039" y="1198585"/>
            <a:ext cx="6468416" cy="3983016"/>
            <a:chOff x="147023" y="771605"/>
            <a:chExt cx="8631217" cy="531479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3E948E6-26C8-B344-81BF-90198BB6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023" y="2469835"/>
              <a:ext cx="1991573" cy="2498305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1F372AA-4989-514B-8CE3-6B7D6A3C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8373" y="2322530"/>
              <a:ext cx="2722209" cy="279291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ED8118A-FF44-D04A-B290-F80D8B29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9101" y="771605"/>
              <a:ext cx="2404029" cy="531479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8C68946-A449-E64A-B146-4DAC26584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1649" y="1622547"/>
              <a:ext cx="1826591" cy="3582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2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 (with NGS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D4955-5E91-AE40-A8CD-FE30BA423D1A}"/>
              </a:ext>
            </a:extLst>
          </p:cNvPr>
          <p:cNvSpPr txBox="1"/>
          <p:nvPr/>
        </p:nvSpPr>
        <p:spPr>
          <a:xfrm>
            <a:off x="3052925" y="5635070"/>
            <a:ext cx="474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intermediate files are shown above.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342C9-6650-8C4B-99B6-3E53A3D7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0" y="2842830"/>
            <a:ext cx="1330833" cy="887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CD0B64-57B9-EE4F-809D-4ABEBE8DB911}"/>
              </a:ext>
            </a:extLst>
          </p:cNvPr>
          <p:cNvSpPr txBox="1"/>
          <p:nvPr/>
        </p:nvSpPr>
        <p:spPr>
          <a:xfrm>
            <a:off x="966552" y="3125221"/>
            <a:ext cx="116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data_sra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71658-1EEC-1447-AB25-7C21F17F6DEA}"/>
              </a:ext>
            </a:extLst>
          </p:cNvPr>
          <p:cNvSpPr txBox="1"/>
          <p:nvPr/>
        </p:nvSpPr>
        <p:spPr>
          <a:xfrm>
            <a:off x="729002" y="3875847"/>
            <a:ext cx="164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NGS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3CA1B0-7D84-E647-A935-3BE3CD67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30" y="2842830"/>
            <a:ext cx="1330833" cy="88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6C65E-621B-1049-8250-C2F5BFC85289}"/>
              </a:ext>
            </a:extLst>
          </p:cNvPr>
          <p:cNvSpPr txBox="1"/>
          <p:nvPr/>
        </p:nvSpPr>
        <p:spPr>
          <a:xfrm>
            <a:off x="2322430" y="3091035"/>
            <a:ext cx="1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first_mapper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0D891-4D55-DB4D-A609-DCC155A22E83}"/>
              </a:ext>
            </a:extLst>
          </p:cNvPr>
          <p:cNvSpPr txBox="1"/>
          <p:nvPr/>
        </p:nvSpPr>
        <p:spPr>
          <a:xfrm>
            <a:off x="2364281" y="2104184"/>
            <a:ext cx="164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bam files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24E84F-C8E9-4344-8C36-48714C02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91" y="2840267"/>
            <a:ext cx="1330833" cy="887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8CF228-5B8A-D941-B8D3-ED35BC56821D}"/>
              </a:ext>
            </a:extLst>
          </p:cNvPr>
          <p:cNvSpPr txBox="1"/>
          <p:nvPr/>
        </p:nvSpPr>
        <p:spPr>
          <a:xfrm>
            <a:off x="3772914" y="3099212"/>
            <a:ext cx="180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second_mapper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FFC66-AFCE-D641-8DE8-262D8867F64D}"/>
              </a:ext>
            </a:extLst>
          </p:cNvPr>
          <p:cNvSpPr txBox="1"/>
          <p:nvPr/>
        </p:nvSpPr>
        <p:spPr>
          <a:xfrm>
            <a:off x="3761990" y="3873284"/>
            <a:ext cx="325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bam files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(remove queries with INDELs/unexpected mutations)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27E9E2-85BB-A348-9A39-E59D63EB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92" y="2842830"/>
            <a:ext cx="1330833" cy="887222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155C5C-E4C2-D143-8E98-17FBD8209694}"/>
              </a:ext>
            </a:extLst>
          </p:cNvPr>
          <p:cNvSpPr txBox="1"/>
          <p:nvPr/>
        </p:nvSpPr>
        <p:spPr>
          <a:xfrm>
            <a:off x="5511092" y="3091035"/>
            <a:ext cx="17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enrich_output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1301D-F50C-114D-992C-787EC9AA3A82}"/>
              </a:ext>
            </a:extLst>
          </p:cNvPr>
          <p:cNvSpPr txBox="1"/>
          <p:nvPr/>
        </p:nvSpPr>
        <p:spPr>
          <a:xfrm>
            <a:off x="4807352" y="1940062"/>
            <a:ext cx="325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enrichment scores with Enrich2 (also contains count data)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4B62F6-E8C9-0E47-BECD-FCECCC31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453" y="2841344"/>
            <a:ext cx="1330833" cy="8872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7F269D-BF72-2949-B426-4A87E2F1361E}"/>
              </a:ext>
            </a:extLst>
          </p:cNvPr>
          <p:cNvSpPr txBox="1"/>
          <p:nvPr/>
        </p:nvSpPr>
        <p:spPr>
          <a:xfrm>
            <a:off x="7128452" y="3100289"/>
            <a:ext cx="180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plot_output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5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pipeline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9E6B1-CAFA-604C-8D6A-45ABE0750A92}"/>
              </a:ext>
            </a:extLst>
          </p:cNvPr>
          <p:cNvSpPr txBox="1"/>
          <p:nvPr/>
        </p:nvSpPr>
        <p:spPr>
          <a:xfrm>
            <a:off x="4025412" y="1207477"/>
            <a:ext cx="391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on MacOS 10.15.1 (Catalina).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628649" y="1934308"/>
            <a:ext cx="7389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Make sure Anaconda3 is installed: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https://www.anaconda.com/distribution/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Download the GitHub repo: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https://github.com/hukai916/DMS_project_v_2.5/archive/master.zip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Unzip the zip file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Navigate to the ‘script’ folder using Terminal</a:t>
            </a:r>
          </a:p>
          <a:p>
            <a:pPr marL="342900" indent="-342900">
              <a:buAutoNum type="arabicPeriod" startAt="4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GUI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692" y="2967353"/>
            <a:ext cx="3541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gui.sh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Fill in the required information and click ‘submit’ button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(Don’t put ‘-’ into ‘Assay name’)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91B8C-A134-0142-B6F4-4E37C4DC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79" y="1286617"/>
            <a:ext cx="4323328" cy="4838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F9644C-6C42-EC45-8164-749676075B0A}"/>
              </a:ext>
            </a:extLst>
          </p:cNvPr>
          <p:cNvSpPr/>
          <p:nvPr/>
        </p:nvSpPr>
        <p:spPr>
          <a:xfrm>
            <a:off x="4010679" y="1286617"/>
            <a:ext cx="4323328" cy="4838801"/>
          </a:xfrm>
          <a:prstGeom prst="rect">
            <a:avLst/>
          </a:prstGeom>
          <a:noFill/>
          <a:ln w="254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Command line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125394" y="1116522"/>
            <a:ext cx="399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‘script’ folder, do: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wrapper.sh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-c=../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config_file.txt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DC3DD-FC39-5A46-B6E9-1BAEBF15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" y="2053466"/>
            <a:ext cx="9120803" cy="4194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9B294-0B6D-DD4D-84E1-3FDE4F6548DD}"/>
              </a:ext>
            </a:extLst>
          </p:cNvPr>
          <p:cNvSpPr txBox="1"/>
          <p:nvPr/>
        </p:nvSpPr>
        <p:spPr>
          <a:xfrm>
            <a:off x="4268950" y="6354347"/>
            <a:ext cx="40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configuration file.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BDA840-989A-1345-AAE7-0225541279F9}"/>
              </a:ext>
            </a:extLst>
          </p:cNvPr>
          <p:cNvSpPr/>
          <p:nvPr/>
        </p:nvSpPr>
        <p:spPr>
          <a:xfrm>
            <a:off x="2057400" y="5588000"/>
            <a:ext cx="431800" cy="3683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Example1 (AuF_pool3)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3102-624D-EF42-B03A-1B38C48314EC}"/>
              </a:ext>
            </a:extLst>
          </p:cNvPr>
          <p:cNvSpPr txBox="1"/>
          <p:nvPr/>
        </p:nvSpPr>
        <p:spPr>
          <a:xfrm>
            <a:off x="351265" y="1489561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target mutation sites on one amplicon: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D4538-117E-F443-8523-CDFE8A69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02409"/>
            <a:ext cx="6180221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351264" y="3429000"/>
            <a:ext cx="54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(aa-based plot):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1C34D-56A4-8A42-A358-686F435B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843391"/>
            <a:ext cx="5486400" cy="256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278085-C4B1-1A44-8F0E-00A41D3E122E}"/>
              </a:ext>
            </a:extLst>
          </p:cNvPr>
          <p:cNvSpPr txBox="1"/>
          <p:nvPr/>
        </p:nvSpPr>
        <p:spPr>
          <a:xfrm>
            <a:off x="6388100" y="4525926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17591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AC93-A050-3248-875B-65A647D3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9209"/>
            <a:ext cx="7886700" cy="64386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analysis -- Example1 (AuF_pool3)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4F271-E3CC-CD4B-A78A-44FA040C4254}"/>
              </a:ext>
            </a:extLst>
          </p:cNvPr>
          <p:cNvSpPr txBox="1"/>
          <p:nvPr/>
        </p:nvSpPr>
        <p:spPr>
          <a:xfrm>
            <a:off x="1007482" y="4395499"/>
            <a:ext cx="71290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seems wrong with site 334?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count file: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enrich_output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aa_tsv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/AuF_40_Pool3_1000_1002_GAT.tsv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1C34D-56A4-8A42-A358-686F435B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0" y="1515725"/>
            <a:ext cx="5486400" cy="2565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ACC296-44B7-CE42-9C1B-C666C1EFEC09}"/>
              </a:ext>
            </a:extLst>
          </p:cNvPr>
          <p:cNvSpPr/>
          <p:nvPr/>
        </p:nvSpPr>
        <p:spPr>
          <a:xfrm>
            <a:off x="1007482" y="5609757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https://github.com/hukai916/DMS_project_v_2.5/blob/master/result_example/job1/enrich2_output/aa_tsv/AuF_40_Pool3_1000_1002_GAT.tsv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065B8-7644-9544-99BE-32DD72CA8695}"/>
              </a:ext>
            </a:extLst>
          </p:cNvPr>
          <p:cNvSpPr txBox="1"/>
          <p:nvPr/>
        </p:nvSpPr>
        <p:spPr>
          <a:xfrm>
            <a:off x="6000260" y="2198260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enriched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depleted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depletion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198815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588</Words>
  <Application>Microsoft Macintosh PowerPoint</Application>
  <PresentationFormat>On-screen Show (4:3)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DMS data analysis</vt:lpstr>
      <vt:lpstr>Agenda</vt:lpstr>
      <vt:lpstr>DMS strategy</vt:lpstr>
      <vt:lpstr>DMS analysis pipeline (with NGS data)</vt:lpstr>
      <vt:lpstr>DMS analysis pipeline setup</vt:lpstr>
      <vt:lpstr>DMS analysis -- GUI mode</vt:lpstr>
      <vt:lpstr>DMS analysis -- Command line mode</vt:lpstr>
      <vt:lpstr>DMS analysis -- Example1 (AuF_pool3)</vt:lpstr>
      <vt:lpstr>DMS analysis -- Example1 (AuF_pool3)</vt:lpstr>
      <vt:lpstr>DMS analysis -- Example2 (AuF_pool4)</vt:lpstr>
      <vt:lpstr>Other features</vt:lpstr>
      <vt:lpstr>Clean intermediate 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DMS data analysis</dc:title>
  <dc:creator>Hu Kai</dc:creator>
  <cp:lastModifiedBy>Hu Kai</cp:lastModifiedBy>
  <cp:revision>49</cp:revision>
  <dcterms:created xsi:type="dcterms:W3CDTF">2019-12-05T01:36:32Z</dcterms:created>
  <dcterms:modified xsi:type="dcterms:W3CDTF">2019-12-05T04:01:59Z</dcterms:modified>
</cp:coreProperties>
</file>